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PT Sans Narrow"/>
      <p:regular r:id="rId22"/>
      <p:bold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Timo Bro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PTSansNarrow-regular.fntdata"/><Relationship Id="rId21" Type="http://schemas.openxmlformats.org/officeDocument/2006/relationships/slide" Target="slides/slide15.xml"/><Relationship Id="rId24" Type="http://schemas.openxmlformats.org/officeDocument/2006/relationships/font" Target="fonts/OpenSans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3-11T11:43:49.626">
    <p:pos x="6000" y="0"/>
    <p:text>Should I provide additional information on these sketches, such as the thought process behind some of them?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5160ed2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5160ed2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5c27b66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5c27b66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5c27b665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5c27b665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5c27b665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5c27b665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0f46bd5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0f46bd5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0f46bd57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0f46bd57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279f2c75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279f2c75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279f2c75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279f2c75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279f2c75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279f2c75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279f2c75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279f2c75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279f2c75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279f2c75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279f2c75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279f2c75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4d012d5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4d012d5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4d012d59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4d012d59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Level Sketches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Timo Bron - 170388 - Y2C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Esport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7675" y="4630050"/>
            <a:ext cx="48705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Disclaimer: I have made 57 sketches in total instead of the 100 mentioned in the brief, as Martin told me he expected around 40 for the eSports project. 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b="4617" l="3018" r="3234" t="9560"/>
          <a:stretch/>
        </p:blipFill>
        <p:spPr>
          <a:xfrm>
            <a:off x="269226" y="366200"/>
            <a:ext cx="2711701" cy="4411102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" name="Google Shape;128;p22"/>
          <p:cNvPicPr preferRelativeResize="0"/>
          <p:nvPr/>
        </p:nvPicPr>
        <p:blipFill rotWithShape="1">
          <a:blip r:embed="rId4">
            <a:alphaModFix/>
          </a:blip>
          <a:srcRect b="11220" l="7706" r="0" t="6093"/>
          <a:stretch/>
        </p:blipFill>
        <p:spPr>
          <a:xfrm>
            <a:off x="3156853" y="366200"/>
            <a:ext cx="2770997" cy="4411102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5">
            <a:alphaModFix/>
          </a:blip>
          <a:srcRect b="11221" l="2901" r="6411" t="7694"/>
          <a:stretch/>
        </p:blipFill>
        <p:spPr>
          <a:xfrm>
            <a:off x="6103776" y="370763"/>
            <a:ext cx="2771001" cy="4401973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b="3042" l="4013" r="19098" t="3051"/>
          <a:stretch/>
        </p:blipFill>
        <p:spPr>
          <a:xfrm rot="5400000">
            <a:off x="-606661" y="1023499"/>
            <a:ext cx="4504048" cy="3096524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23"/>
          <p:cNvPicPr preferRelativeResize="0"/>
          <p:nvPr/>
        </p:nvPicPr>
        <p:blipFill rotWithShape="1">
          <a:blip r:embed="rId4">
            <a:alphaModFix/>
          </a:blip>
          <a:srcRect b="3496" l="4655" r="10397" t="4252"/>
          <a:stretch/>
        </p:blipFill>
        <p:spPr>
          <a:xfrm rot="5400000">
            <a:off x="2392787" y="1144826"/>
            <a:ext cx="4669076" cy="285385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23"/>
          <p:cNvPicPr preferRelativeResize="0"/>
          <p:nvPr/>
        </p:nvPicPr>
        <p:blipFill rotWithShape="1">
          <a:blip r:embed="rId5">
            <a:alphaModFix/>
          </a:blip>
          <a:srcRect b="10648" l="3117" r="19127" t="3129"/>
          <a:stretch/>
        </p:blipFill>
        <p:spPr>
          <a:xfrm rot="5400000">
            <a:off x="5419238" y="1173937"/>
            <a:ext cx="4479200" cy="2795625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3720" l="3929" r="10270" t="2795"/>
          <a:stretch/>
        </p:blipFill>
        <p:spPr>
          <a:xfrm rot="5400000">
            <a:off x="-21863" y="1086588"/>
            <a:ext cx="4843801" cy="2970326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4">
            <a:alphaModFix/>
          </a:blip>
          <a:srcRect b="0" l="3676" r="31476" t="0"/>
          <a:stretch/>
        </p:blipFill>
        <p:spPr>
          <a:xfrm rot="5400000">
            <a:off x="3709200" y="469474"/>
            <a:ext cx="4839549" cy="4200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2988" r="11387" t="7227"/>
          <a:stretch/>
        </p:blipFill>
        <p:spPr>
          <a:xfrm rot="5400000">
            <a:off x="-167862" y="1084162"/>
            <a:ext cx="4878624" cy="2975175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25"/>
          <p:cNvPicPr preferRelativeResize="0"/>
          <p:nvPr/>
        </p:nvPicPr>
        <p:blipFill rotWithShape="1">
          <a:blip r:embed="rId4">
            <a:alphaModFix/>
          </a:blip>
          <a:srcRect b="6526" l="50079" r="8072" t="3827"/>
          <a:stretch/>
        </p:blipFill>
        <p:spPr>
          <a:xfrm rot="-5400000">
            <a:off x="4311226" y="384213"/>
            <a:ext cx="3671423" cy="44264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 b="27285" l="8460" r="9720" t="12012"/>
          <a:stretch/>
        </p:blipFill>
        <p:spPr>
          <a:xfrm>
            <a:off x="568825" y="189625"/>
            <a:ext cx="4156599" cy="1735575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4">
            <a:alphaModFix/>
          </a:blip>
          <a:srcRect b="46082" l="5294" r="0" t="1473"/>
          <a:stretch/>
        </p:blipFill>
        <p:spPr>
          <a:xfrm>
            <a:off x="1764775" y="1988400"/>
            <a:ext cx="2960651" cy="2913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26"/>
          <p:cNvPicPr preferRelativeResize="0"/>
          <p:nvPr/>
        </p:nvPicPr>
        <p:blipFill rotWithShape="1">
          <a:blip r:embed="rId5">
            <a:alphaModFix/>
          </a:blip>
          <a:srcRect b="25790" l="3762" r="0" t="1168"/>
          <a:stretch/>
        </p:blipFill>
        <p:spPr>
          <a:xfrm>
            <a:off x="4853975" y="170850"/>
            <a:ext cx="3507875" cy="473055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0" l="3138" r="23703" t="0"/>
          <a:stretch/>
        </p:blipFill>
        <p:spPr>
          <a:xfrm rot="5400000">
            <a:off x="206388" y="751337"/>
            <a:ext cx="4732574" cy="3640825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27"/>
          <p:cNvPicPr preferRelativeResize="0"/>
          <p:nvPr/>
        </p:nvPicPr>
        <p:blipFill rotWithShape="1">
          <a:blip r:embed="rId4">
            <a:alphaModFix/>
          </a:blip>
          <a:srcRect b="4196" l="3037" r="48746" t="0"/>
          <a:stretch/>
        </p:blipFill>
        <p:spPr>
          <a:xfrm rot="5400000">
            <a:off x="4864550" y="676887"/>
            <a:ext cx="3330175" cy="37242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12496" l="7466" r="8350" t="17651"/>
          <a:stretch/>
        </p:blipFill>
        <p:spPr>
          <a:xfrm>
            <a:off x="311700" y="253400"/>
            <a:ext cx="3144899" cy="4636699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10980" l="13371" r="5833" t="15667"/>
          <a:stretch/>
        </p:blipFill>
        <p:spPr>
          <a:xfrm rot="5400000">
            <a:off x="4721512" y="-11038"/>
            <a:ext cx="3202650" cy="5165576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7538" l="27968" r="8912" t="6888"/>
          <a:stretch/>
        </p:blipFill>
        <p:spPr>
          <a:xfrm rot="5400000">
            <a:off x="79525" y="781161"/>
            <a:ext cx="4713399" cy="3596601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4">
            <a:alphaModFix/>
          </a:blip>
          <a:srcRect b="11095" l="8685" r="7884" t="3616"/>
          <a:stretch/>
        </p:blipFill>
        <p:spPr>
          <a:xfrm>
            <a:off x="4502850" y="193363"/>
            <a:ext cx="3981324" cy="2290575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5">
            <a:alphaModFix/>
          </a:blip>
          <a:srcRect b="7404" l="10937" r="6012" t="5692"/>
          <a:stretch/>
        </p:blipFill>
        <p:spPr>
          <a:xfrm>
            <a:off x="4480963" y="2579452"/>
            <a:ext cx="4025100" cy="2370685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4225" l="13359" r="6883" t="5684"/>
          <a:stretch/>
        </p:blipFill>
        <p:spPr>
          <a:xfrm>
            <a:off x="870175" y="129200"/>
            <a:ext cx="3814224" cy="24248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/>
          </a:blip>
          <a:srcRect b="14359" l="10128" r="0" t="12230"/>
          <a:stretch/>
        </p:blipFill>
        <p:spPr>
          <a:xfrm rot="-5400000">
            <a:off x="5385151" y="-350850"/>
            <a:ext cx="2356899" cy="3420451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5">
            <a:alphaModFix/>
          </a:blip>
          <a:srcRect b="4195" l="14882" r="6334" t="4387"/>
          <a:stretch/>
        </p:blipFill>
        <p:spPr>
          <a:xfrm>
            <a:off x="1048025" y="2639550"/>
            <a:ext cx="3636376" cy="2374749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6">
            <a:alphaModFix/>
          </a:blip>
          <a:srcRect b="2269" l="14260" r="13312" t="4706"/>
          <a:stretch/>
        </p:blipFill>
        <p:spPr>
          <a:xfrm>
            <a:off x="4853363" y="2639550"/>
            <a:ext cx="3284935" cy="2374749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7484" l="15699" r="13004" t="5687"/>
          <a:stretch/>
        </p:blipFill>
        <p:spPr>
          <a:xfrm>
            <a:off x="242500" y="161675"/>
            <a:ext cx="3277149" cy="2246624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 b="6869" l="5481" r="4944" t="24642"/>
          <a:stretch/>
        </p:blipFill>
        <p:spPr>
          <a:xfrm rot="-5400000">
            <a:off x="674851" y="2100337"/>
            <a:ext cx="2412450" cy="3277126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5">
            <a:alphaModFix/>
          </a:blip>
          <a:srcRect b="8324" l="11847" r="7611" t="16203"/>
          <a:stretch/>
        </p:blipFill>
        <p:spPr>
          <a:xfrm>
            <a:off x="3695975" y="472112"/>
            <a:ext cx="2543846" cy="4199265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6">
            <a:alphaModFix/>
          </a:blip>
          <a:srcRect b="9915" l="8609" r="4335" t="6896"/>
          <a:stretch/>
        </p:blipFill>
        <p:spPr>
          <a:xfrm>
            <a:off x="6411828" y="472100"/>
            <a:ext cx="2494671" cy="4199265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19079" l="11595" r="14641" t="5924"/>
          <a:stretch/>
        </p:blipFill>
        <p:spPr>
          <a:xfrm rot="5400000">
            <a:off x="-841512" y="1227087"/>
            <a:ext cx="4698899" cy="2689325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4">
            <a:alphaModFix/>
          </a:blip>
          <a:srcRect b="9910" l="9198" r="0" t="8390"/>
          <a:stretch/>
        </p:blipFill>
        <p:spPr>
          <a:xfrm>
            <a:off x="2956112" y="222300"/>
            <a:ext cx="2939300" cy="4698899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5">
            <a:alphaModFix/>
          </a:blip>
          <a:srcRect b="11734" l="7937" r="2472" t="9301"/>
          <a:stretch/>
        </p:blipFill>
        <p:spPr>
          <a:xfrm>
            <a:off x="5998900" y="236875"/>
            <a:ext cx="2981825" cy="4669749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275" y="197450"/>
            <a:ext cx="6715445" cy="4748604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5865" l="5247" r="18486" t="3611"/>
          <a:stretch/>
        </p:blipFill>
        <p:spPr>
          <a:xfrm rot="5400000">
            <a:off x="173937" y="985725"/>
            <a:ext cx="4748225" cy="317205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4">
            <a:alphaModFix/>
          </a:blip>
          <a:srcRect b="2873" l="5104" r="21560" t="7044"/>
          <a:stretch/>
        </p:blipFill>
        <p:spPr>
          <a:xfrm rot="5400000">
            <a:off x="4152912" y="928675"/>
            <a:ext cx="4752975" cy="3286126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12414" l="2947" r="4928" t="9258"/>
          <a:stretch/>
        </p:blipFill>
        <p:spPr>
          <a:xfrm>
            <a:off x="2986100" y="175913"/>
            <a:ext cx="3171799" cy="4791677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